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6858000" cy="9144000"/>
  <p:embeddedFontLst>
    <p:embeddedFont>
      <p:font typeface="Garamon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hp91FYUk5nOGD0+YNi01Sx25Ci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51D57D2-483F-4499-AA85-3EE390E68616}">
  <a:tblStyle styleId="{051D57D2-483F-4499-AA85-3EE390E68616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regular.fntdata"/><Relationship Id="rId14" Type="http://schemas.openxmlformats.org/officeDocument/2006/relationships/slide" Target="slides/slide8.xml"/><Relationship Id="rId17" Type="http://schemas.openxmlformats.org/officeDocument/2006/relationships/font" Target="fonts/Garamond-italic.fntdata"/><Relationship Id="rId16" Type="http://schemas.openxmlformats.org/officeDocument/2006/relationships/font" Target="fonts/Garamond-bold.fntdata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Garamond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df0d14f5c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7df0d14f5c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27df0d14f5c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7df0d14f5c_0_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7df0d14f5c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27df0d14f5c_0_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df0d14f5c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df0d14f5c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27df0d14f5c_0_2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7df0d14f5c_0_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7df0d14f5c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27df0d14f5c_0_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2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g27df0d14f5c_0_6"/>
          <p:cNvGraphicFramePr/>
          <p:nvPr/>
        </p:nvGraphicFramePr>
        <p:xfrm>
          <a:off x="379265" y="85281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2097950"/>
                <a:gridCol w="2097950"/>
                <a:gridCol w="2154450"/>
                <a:gridCol w="2147700"/>
              </a:tblGrid>
              <a:tr h="254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Guadalupe Treviño Dávila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26-28-VI-2023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Azucena Ballesteros Galindo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Gerardo Humberto Orzua Segura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Carola Martelet Treviño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María Cavazos Berlanga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26-27-VI-2023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Ramiro Recio Ugalde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4" name="Google Shape;94;g27df0d14f5c_0_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io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Google Shape;100;g27df0d14f5c_0_14"/>
          <p:cNvGraphicFramePr/>
          <p:nvPr/>
        </p:nvGraphicFramePr>
        <p:xfrm>
          <a:off x="379265" y="85281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2097950"/>
                <a:gridCol w="2097950"/>
                <a:gridCol w="2154450"/>
                <a:gridCol w="2147700"/>
              </a:tblGrid>
              <a:tr h="254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Delfina Herrera Villar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Aguirre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Sara María Guerrero Tecuanhuehue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Directora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Homero Alvarado Salas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27-VI-03-VII-2023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Ma. Verónica Garza Vara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Auxiliar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29-VI.03-VII-2023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1" name="Google Shape;101;g27df0d14f5c_0_1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io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g27df0d14f5c_0_21"/>
          <p:cNvGraphicFramePr/>
          <p:nvPr/>
        </p:nvGraphicFramePr>
        <p:xfrm>
          <a:off x="379265" y="85281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2097950"/>
                <a:gridCol w="2097950"/>
                <a:gridCol w="2154450"/>
                <a:gridCol w="2147700"/>
              </a:tblGrid>
              <a:tr h="254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Juana María de Labra Monsiváis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Antonio Torres Nava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21-27-VI-2023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8" name="Google Shape;108;g27df0d14f5c_0_2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io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1"/>
          <p:cNvGraphicFramePr/>
          <p:nvPr/>
        </p:nvGraphicFramePr>
        <p:xfrm>
          <a:off x="379265" y="85281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2097950"/>
                <a:gridCol w="2097950"/>
                <a:gridCol w="2154450"/>
                <a:gridCol w="2147700"/>
              </a:tblGrid>
              <a:tr h="254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Vladimir Kaiceros Barranco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03-14-VII-2023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Ma. del Rosario Moreno Ruelas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Obed Santibáñez Cabrales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Sesión de Consejo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Lilia Verónica Sánchez Castillo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Especializado en Violencia Familiar contra la Mujer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Leslie Fabiola Pérez Cerda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25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Patricia Arrambide Sánchez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4" name="Google Shape;114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io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Ariana García Rangel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Mayela Piña Hernández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04-05-VII-2023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Quiroz Pérez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Alfredo Martínez Cepeda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 y 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Cinthya Belén Sánchez Huerta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Korina Monserrat Limón Soto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Aux.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0" name="Google Shape;120;p2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Julio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Google Shape;125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10-11-VII-2023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Obed Santibáñez Cabrales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Sesión de Consejo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Francisco García Rivera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Cinthia Guadalupe Zamora Cedillo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Defensora Publica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28-VI-03-VII-2023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Margarita Moncada Estrada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12-VI-14-VI-2023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Montserrat Hernández Varela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6" name="Google Shape;126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Julio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p4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01-04-VIII-2023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Manuel Alejandro Varela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01-VIII-30-IX-2023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Sofía Gretel Cobas Aguirre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31-VII-02-VIII-2023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Marcela Saucedo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Patricia Ibarra Díaz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31-VII-04-VIII-2023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Margarita del Bosque Solís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31-VII-04-VIII-2023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Ruby García Lucio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03-04-VIII-2023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p4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Julio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g27df0d14f5c_0_29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{051D57D2-483F-4499-AA85-3EE390E68616}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Alejandra Verónica Jaramillo Vázquez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31-VII-04-VIII-2023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Roselia Jiménez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Clara Lizeth Morales Banda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03-07-VIII-2023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Dora Elizabeth Vendrell Bosque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9" name="Google Shape;139;g27df0d14f5c_0_29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</a:t>
            </a: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io 2023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